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867CB-53D8-78CE-B340-58EFE2734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ADEF7C-5E84-A7D3-0F62-2C3425497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9AAAC2-1CFD-13CC-EAEA-FB72B1C1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FFF31-2FD0-54F1-B5EE-A2576748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E33A3D-E6DC-C771-9662-D9C8CE0B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6586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79FAF-5B84-5803-4B23-5FFF1566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3AC6E8-6F49-CEB1-DB32-DF09F8721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7A010-1602-9C6D-1ED3-9E23DC582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CD691-0993-8874-DB82-598637E4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5EEB3B-9227-F23B-0963-9D6248C9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420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B5A383-BD48-E5CF-01B5-54640E207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849826-8A11-2115-B94E-F3FA07DCD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AC838-F3CE-A48D-E283-9BA485E6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2545B-36B7-C446-E25D-E0BF8F11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8B223-3A9D-33EF-4E32-CE483EB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749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D735C-FAE8-1D36-C5FB-44E524E8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22293-6AB5-E535-513D-114808B6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5DD102-AE8D-267F-0483-C70FF904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7CECD-58CC-34D5-6FE3-C046795A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DFE63-395F-A8F5-303E-97A5D2B7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551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B2159-EC70-8D18-49F2-4382F4F9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0EC34C-0A08-DFCA-FDC2-40308E7B1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2E559-E5FF-3501-90ED-24C351B4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E7CE3-3C80-CC6B-398B-BE19EE7C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CAC72-4547-121A-5681-0713E6A0E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636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8B655-4CD9-B29E-9599-98BD8FB7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DCD41-E254-3E17-AD5E-A2929F806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AE4AA5-91BC-AAEC-7B65-1E2F027D5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024099-3047-1FC1-6716-D84C7DCF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9DBCEA-29B2-033D-E611-CBC0A8CD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26CB3D-5F4C-CFE0-763B-CF0D91FA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331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0738F-903B-8A77-F18B-A56B1127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F510C1-D800-A731-08C9-E6FF179CD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692CE2-62E9-358E-B5A6-7DA604C09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159E11-BB4C-2DE4-9A33-C8CB2856B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081B4F-8423-94F1-28F5-A1399E704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9E798B-4A0C-F68C-16E7-D4777A46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B69CD4-69B5-F427-0036-06F419AC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D8094A-564D-B49C-F96A-30CAA1C9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323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A4632-7912-592B-3C17-A1604B9F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023C45-FE5C-9F53-8D1B-525188ED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89B3A6-11F5-32F1-E929-5672DA06A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2A094-BC93-39C2-C40A-83FD0CE9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2577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577D74-B724-4821-3766-5013EA4DE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13C605-5AA1-99E9-581B-6EEEABD2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8C54A2-2A43-8492-3E77-EE9C3A74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959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03B00-5DB3-02D8-90A6-84AB6403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B2C52-C5FA-C9E4-3AC9-6A0BA4304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C3C17D-E86A-BFC3-BD76-DC5976D4E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1205A9-A368-F07A-AB96-F0A482C32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0551EA-CB65-F5FD-3968-FAB4D4CE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A54B79-431A-C5F6-E1AE-0D335A36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5947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F5C1B-2D11-A9C0-C7A5-140EF243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30995E-9298-284B-F28D-72D6DDAED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2DAE14-46BC-EB63-D4BF-63283F536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059C-6CD9-CA08-908E-2E6376B8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1BFDA6-C67D-0A65-7F54-80FE3A59F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15EB88-8297-8244-4A92-AFB85439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482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B35697-FFCC-C2E2-F54E-807D9BD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27599-7CB8-4224-89DE-D7560EB0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DBE17-7B82-C81D-1A84-F1EB21FA9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4796B-C8F5-4F4B-8873-ABE21FD8B8FB}" type="datetimeFigureOut">
              <a:rPr kumimoji="1" lang="ko-Kore-KR" altLang="en-US" smtClean="0"/>
              <a:t>2022. 6. 14.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0CCC7-769D-44D4-C02E-1434E1265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53F95-8146-A871-A3E2-BC6356E04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61775-66B4-154F-A2ED-296F2D70A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74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7B625-734F-CD44-C4EF-1EEA333EB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/>
              <a:t>빅데이터</a:t>
            </a:r>
            <a:r>
              <a:rPr kumimoji="1" lang="ko-KR" altLang="en-US" dirty="0"/>
              <a:t> 응용 프로젝트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알고리즘 문제 추천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580A3E-963F-62C7-C60C-088132E2A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2017</a:t>
            </a:r>
            <a:r>
              <a:rPr kumimoji="1" lang="ko-KR" altLang="en-US" dirty="0"/>
              <a:t> 김지섭</a:t>
            </a:r>
            <a:endParaRPr kumimoji="1" lang="en-US" altLang="ko-Kore-KR" dirty="0"/>
          </a:p>
          <a:p>
            <a:r>
              <a:rPr kumimoji="1" lang="en-US" altLang="ko-Kore-KR" dirty="0"/>
              <a:t>2</a:t>
            </a:r>
            <a:r>
              <a:rPr kumimoji="1" lang="en-US" altLang="ko-KR" dirty="0"/>
              <a:t>01810993</a:t>
            </a:r>
            <a:r>
              <a:rPr kumimoji="1" lang="ko-KR" altLang="en-US" dirty="0"/>
              <a:t> 정경재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4045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09C74-F6D4-C9B5-CE8B-817DE903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05B80-3497-E0D2-A98C-88A41E1C3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의 목적</a:t>
            </a:r>
            <a:r>
              <a:rPr kumimoji="1" lang="en-US" altLang="ko-KR" dirty="0"/>
              <a:t>(1)</a:t>
            </a:r>
          </a:p>
          <a:p>
            <a:r>
              <a:rPr kumimoji="1" lang="ko-KR" altLang="en-US" dirty="0"/>
              <a:t>알고리즘 설계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</a:t>
            </a:r>
            <a:r>
              <a:rPr kumimoji="1" lang="ko-KR" altLang="en-US" dirty="0" err="1"/>
              <a:t>크롤링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모델링</a:t>
            </a:r>
            <a:r>
              <a:rPr kumimoji="1" lang="en-US" altLang="ko-KR" dirty="0"/>
              <a:t>==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실제 동작 시연</a:t>
            </a:r>
            <a:r>
              <a:rPr kumimoji="1" lang="en-US" altLang="ko-KR" dirty="0"/>
              <a:t>(1)</a:t>
            </a:r>
          </a:p>
          <a:p>
            <a:r>
              <a:rPr kumimoji="1" lang="ko-KR" altLang="en-US" dirty="0"/>
              <a:t>결론</a:t>
            </a:r>
            <a:r>
              <a:rPr kumimoji="1" lang="en-US" altLang="ko-KR" dirty="0"/>
              <a:t>(1~2)</a:t>
            </a:r>
            <a:r>
              <a:rPr kumimoji="1" lang="ko-KR" altLang="en-US" dirty="0"/>
              <a:t> 프로젝트의 문제점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해결방안</a:t>
            </a:r>
            <a:r>
              <a:rPr kumimoji="1" lang="en-US" altLang="ko-KR" dirty="0"/>
              <a:t>(</a:t>
            </a:r>
            <a:r>
              <a:rPr kumimoji="1" lang="ko-KR" altLang="en-US" dirty="0"/>
              <a:t>간단하게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519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E8A0F-DB02-F4F5-3BA2-CEF82C37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목적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16FA2-BC07-060E-AEFE-BA63B490A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최근에 </a:t>
            </a:r>
            <a:r>
              <a:rPr kumimoji="1" lang="en-US" altLang="ko-KR" dirty="0"/>
              <a:t>IT</a:t>
            </a:r>
            <a:r>
              <a:rPr kumimoji="1" lang="ko-KR" altLang="en-US" dirty="0"/>
              <a:t>업계에 인력난이 매우 심각하다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다수의 비전공자들이 </a:t>
            </a:r>
            <a:r>
              <a:rPr kumimoji="1" lang="en-US" altLang="ko-KR" dirty="0"/>
              <a:t>IT</a:t>
            </a:r>
            <a:r>
              <a:rPr kumimoji="1" lang="ko-KR" altLang="en-US" dirty="0"/>
              <a:t>업계에 뛰어들고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IT</a:t>
            </a:r>
            <a:r>
              <a:rPr kumimoji="1" lang="ko-KR" altLang="en-US" dirty="0"/>
              <a:t>업계는 코딩테스트를 통해 개발자들을 채용하고 있는데 </a:t>
            </a:r>
            <a:r>
              <a:rPr kumimoji="1" lang="ko-KR" altLang="en-US" dirty="0" err="1"/>
              <a:t>비전공</a:t>
            </a:r>
            <a:r>
              <a:rPr kumimoji="1" lang="ko-KR" altLang="en-US" dirty="0"/>
              <a:t> 개발자들은 이러한 코딩테스트를 준비하기 위한 </a:t>
            </a:r>
            <a:r>
              <a:rPr lang="ko-KR" altLang="ko-Kore-KR" dirty="0"/>
              <a:t>백준</a:t>
            </a:r>
            <a:r>
              <a:rPr lang="en-US" altLang="ko-Kore-KR" dirty="0"/>
              <a:t>, </a:t>
            </a:r>
            <a:r>
              <a:rPr lang="ko-KR" altLang="ko-Kore-KR" dirty="0" err="1"/>
              <a:t>프로그래머스</a:t>
            </a:r>
            <a:r>
              <a:rPr lang="en-US" altLang="ko-Kore-KR" dirty="0"/>
              <a:t>, </a:t>
            </a:r>
            <a:r>
              <a:rPr lang="ko-KR" altLang="ko-Kore-KR" dirty="0"/>
              <a:t>삼성 </a:t>
            </a:r>
            <a:r>
              <a:rPr lang="en-US" altLang="ko-Kore-KR" dirty="0"/>
              <a:t>SW Expert Academy, </a:t>
            </a:r>
            <a:r>
              <a:rPr lang="ko-KR" altLang="ko-Kore-KR" dirty="0"/>
              <a:t>등 많은 사이트들이 </a:t>
            </a:r>
            <a:r>
              <a:rPr lang="ko-KR" altLang="ko-Kore-KR" dirty="0" err="1"/>
              <a:t>있</a:t>
            </a:r>
            <a:r>
              <a:rPr lang="ko-Kore-KR" altLang="en-US" dirty="0"/>
              <a:t>는</a:t>
            </a:r>
            <a:r>
              <a:rPr lang="ko-KR" altLang="en-US" dirty="0"/>
              <a:t> 것은 알고 있다</a:t>
            </a:r>
            <a:r>
              <a:rPr lang="en-US" altLang="ko-KR" dirty="0"/>
              <a:t>.</a:t>
            </a:r>
          </a:p>
          <a:p>
            <a:r>
              <a:rPr kumimoji="1" lang="ko-KR" altLang="en-US" dirty="0"/>
              <a:t>여기서 자신의 수준에 알맞은 문제를 풀며 코딩 테스트를  준비해야 하지만 어떤 문제를 </a:t>
            </a:r>
            <a:r>
              <a:rPr kumimoji="1" lang="ko-KR" altLang="en-US" dirty="0" err="1"/>
              <a:t>골라야할지</a:t>
            </a:r>
            <a:r>
              <a:rPr kumimoji="1" lang="ko-KR" altLang="en-US" dirty="0"/>
              <a:t> 몰라 많은 어려움을 겪고있다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띠라서 저희 팀은 이러한 문제점에 착안해 다수의 사용자가 이용하는 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백준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기반으로 사용자에게 적절한 알고리즘 문제를 추천하는 인공지능을 개발했습니다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35017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E5FE2-C1B9-4ECC-4ACD-3E709095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알고리즘</a:t>
            </a:r>
            <a:r>
              <a:rPr kumimoji="1" lang="ko-KR" altLang="en-US" dirty="0"/>
              <a:t> 설계</a:t>
            </a:r>
            <a:r>
              <a:rPr kumimoji="1" lang="en-US" altLang="ko-KR" dirty="0"/>
              <a:t>(</a:t>
            </a:r>
            <a:r>
              <a:rPr kumimoji="1" lang="ko-KR" altLang="en-US" dirty="0"/>
              <a:t>데이터 </a:t>
            </a:r>
            <a:r>
              <a:rPr kumimoji="1" lang="ko-KR" altLang="en-US" dirty="0" err="1"/>
              <a:t>크롤링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3D46BAEA-B653-CC70-2A03-A6FFABE5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45" y="5026162"/>
            <a:ext cx="4493492" cy="165469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5620EACE-3AA6-FCE0-40D4-1DF15D5DC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41"/>
          <a:stretch/>
        </p:blipFill>
        <p:spPr>
          <a:xfrm>
            <a:off x="6898122" y="4933381"/>
            <a:ext cx="3400424" cy="18402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93D074-B077-4141-BAA5-8321008A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137" y="1626033"/>
            <a:ext cx="7093008" cy="3140368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ED601A76-70A3-A675-9542-8F8C4DA72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3" y="1626033"/>
            <a:ext cx="4170588" cy="2146885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664D607D-6EA7-1B97-C5E5-E748CC3A3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144" y="1626033"/>
            <a:ext cx="6280727" cy="2592518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75C79332-C4E4-209A-BF5A-74BB82CEA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21482" y="3770259"/>
            <a:ext cx="4816876" cy="3087741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13348670-ED5A-27D7-2F34-48F502921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281" y="5027642"/>
            <a:ext cx="5597237" cy="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8A1A8-7B6F-B652-CF2A-71031DD0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알고리즘</a:t>
            </a:r>
            <a:r>
              <a:rPr kumimoji="1" lang="ko-KR" altLang="en-US" dirty="0"/>
              <a:t> 설계</a:t>
            </a:r>
            <a:r>
              <a:rPr kumimoji="1" lang="en-US" altLang="ko-KR" dirty="0"/>
              <a:t>(</a:t>
            </a:r>
            <a:r>
              <a:rPr kumimoji="1" lang="ko-KR" altLang="en-US" dirty="0"/>
              <a:t>정제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BAC0092-8BBC-16BF-8633-59EB9DF30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5112" y="1610199"/>
            <a:ext cx="4875252" cy="5247801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C021DAC-7402-AC44-2EB6-85132FEB9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36" y="547500"/>
            <a:ext cx="10490200" cy="294640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7DCDB9FA-C009-673D-8F32-DFF2A6CE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886" y="1398854"/>
            <a:ext cx="6249614" cy="43724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77C9EC-1B5F-5A71-1878-34C5DE49E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3676275"/>
            <a:ext cx="10528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47318-938D-3991-EF2D-D7393266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알고리즘</a:t>
            </a:r>
            <a:r>
              <a:rPr kumimoji="1" lang="ko-KR" altLang="en-US" dirty="0"/>
              <a:t> 설계</a:t>
            </a:r>
            <a:r>
              <a:rPr kumimoji="1" lang="en-US" altLang="ko-KR" dirty="0"/>
              <a:t>(</a:t>
            </a:r>
            <a:r>
              <a:rPr kumimoji="1" lang="ko-KR" altLang="en-US" dirty="0"/>
              <a:t>모델링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79233-2D00-217D-6E11-638ED9B34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2CD8A0-092D-FD49-AAF6-0E6C7486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612900"/>
            <a:ext cx="63246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54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153</Words>
  <Application>Microsoft Macintosh PowerPoint</Application>
  <PresentationFormat>와이드스크린</PresentationFormat>
  <Paragraphs>19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빅데이터 응용 프로젝트 - 알고리즘 문제 추천</vt:lpstr>
      <vt:lpstr>목차</vt:lpstr>
      <vt:lpstr>프로젝트 목적 </vt:lpstr>
      <vt:lpstr>알고리즘 설계(데이터 크롤링)</vt:lpstr>
      <vt:lpstr>알고리즘 설계(정제)</vt:lpstr>
      <vt:lpstr>알고리즘 설계(모델링)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응용 프로젝트 - 알고리즘 문제 추천</dc:title>
  <dc:creator>정경재</dc:creator>
  <cp:lastModifiedBy>정경재</cp:lastModifiedBy>
  <cp:revision>1</cp:revision>
  <dcterms:created xsi:type="dcterms:W3CDTF">2022-06-14T08:34:33Z</dcterms:created>
  <dcterms:modified xsi:type="dcterms:W3CDTF">2022-06-14T10:01:50Z</dcterms:modified>
</cp:coreProperties>
</file>